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4954"/>
  </p:normalViewPr>
  <p:slideViewPr>
    <p:cSldViewPr snapToGrid="0" snapToObjects="1" showGuides="1">
      <p:cViewPr>
        <p:scale>
          <a:sx n="84" d="100"/>
          <a:sy n="84" d="100"/>
        </p:scale>
        <p:origin x="440" y="3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512780336"/>
        <c:axId val="-1512771584"/>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909980672"/>
        <c:axId val="-1512797472"/>
      </c:barChart>
      <c:catAx>
        <c:axId val="-151278033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512771584"/>
        <c:crossesAt val="0.0"/>
        <c:auto val="1"/>
        <c:lblAlgn val="ctr"/>
        <c:lblOffset val="100"/>
        <c:noMultiLvlLbl val="0"/>
      </c:catAx>
      <c:valAx>
        <c:axId val="-1512771584"/>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512780336"/>
        <c:crosses val="autoZero"/>
        <c:crossBetween val="between"/>
      </c:valAx>
      <c:valAx>
        <c:axId val="-1512797472"/>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909980672"/>
        <c:crosses val="max"/>
        <c:crossBetween val="between"/>
      </c:valAx>
      <c:catAx>
        <c:axId val="-1909980672"/>
        <c:scaling>
          <c:orientation val="minMax"/>
        </c:scaling>
        <c:delete val="1"/>
        <c:axPos val="b"/>
        <c:numFmt formatCode="General" sourceLinked="1"/>
        <c:majorTickMark val="out"/>
        <c:minorTickMark val="none"/>
        <c:tickLblPos val="nextTo"/>
        <c:crossAx val="-1512797472"/>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568905696"/>
        <c:axId val="-1949164800"/>
      </c:scatterChart>
      <c:valAx>
        <c:axId val="-156890569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949164800"/>
        <c:crosses val="autoZero"/>
        <c:crossBetween val="midCat"/>
      </c:valAx>
      <c:valAx>
        <c:axId val="-1949164800"/>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6890569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568880144"/>
        <c:axId val="-1568966304"/>
      </c:barChart>
      <c:catAx>
        <c:axId val="-1568880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8966304"/>
        <c:crosses val="autoZero"/>
        <c:auto val="1"/>
        <c:lblAlgn val="ctr"/>
        <c:lblOffset val="100"/>
        <c:noMultiLvlLbl val="0"/>
      </c:catAx>
      <c:valAx>
        <c:axId val="-1568966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8880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Reduce time on slide.</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a:t>
            </a:r>
            <a:r>
              <a:rPr lang="en-US" baseline="0" smtClean="0"/>
              <a:t>of manual place-and-route.</a:t>
            </a: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4.xml"/><Relationship Id="rId5" Type="http://schemas.openxmlformats.org/officeDocument/2006/relationships/image" Target="../media/image5.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4" Type="http://schemas.openxmlformats.org/officeDocument/2006/relationships/slideLayout" Target="../slideLayouts/slideLayout6.xml"/><Relationship Id="rId5" Type="http://schemas.openxmlformats.org/officeDocument/2006/relationships/notesSlide" Target="../notesSlides/notesSlide26.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10" name="Sound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xmlns:p14="http://schemas.microsoft.com/office/powerpoint/2010/main">
    <mc:Choice Requires="p14">
      <p:transition spd="slow" p14:dur="2000" advTm="9921"/>
    </mc:Choice>
    <mc:Fallback xmlns="">
      <p:transition spd="slow" advTm="9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xmlns:p14="http://schemas.microsoft.com/office/powerpoint/2010/main">
    <mc:Choice Requires="p14">
      <p:transition spd="slow" p14:dur="2000" advTm="58654"/>
    </mc:Choice>
    <mc:Fallback xmlns="">
      <p:transition spd="slow" advTm="58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xmlns:p14="http://schemas.microsoft.com/office/powerpoint/2010/main">
    <mc:Choice Requires="p14">
      <p:transition spd="slow" p14:dur="2000" advTm="87342"/>
    </mc:Choice>
    <mc:Fallback xmlns="">
      <p:transition spd="slow" advTm="87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xmlns:p14="http://schemas.microsoft.com/office/powerpoint/2010/main">
    <mc:Choice Requires="p14">
      <p:transition spd="slow" p14:dur="2000" advTm="42937"/>
    </mc:Choice>
    <mc:Fallback xmlns="">
      <p:transition spd="slow" advTm="42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xmlns:p14="http://schemas.microsoft.com/office/powerpoint/2010/main">
    <mc:Choice Requires="p14">
      <p:transition spd="slow" p14:dur="2000" advTm="68056"/>
    </mc:Choice>
    <mc:Fallback xmlns="">
      <p:transition spd="slow" advTm="68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64475"/>
    </mc:Choice>
    <mc:Fallback xmlns="">
      <p:transition spd="slow" advTm="64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41385"/>
    </mc:Choice>
    <mc:Fallback xmlns="">
      <p:transition spd="slow" advTm="41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8238"/>
    </mc:Choice>
    <mc:Fallback xmlns="">
      <p:transition spd="slow" advTm="8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9889"/>
    </mc:Choice>
    <mc:Fallback xmlns="">
      <p:transition spd="slow" advTm="19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20461"/>
    </mc:Choice>
    <mc:Fallback xmlns="">
      <p:transition spd="slow" advTm="20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22373"/>
    </mc:Choice>
    <mc:Fallback xmlns="">
      <p:transition spd="slow" advTm="22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xmlns:p14="http://schemas.microsoft.com/office/powerpoint/2010/main">
    <mc:Choice Requires="p14">
      <p:transition spd="slow" p14:dur="2000" advTm="53605"/>
    </mc:Choice>
    <mc:Fallback xmlns="">
      <p:transition spd="slow" advTm="53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5"/>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7793"/>
    </mc:Choice>
    <mc:Fallback xmlns="">
      <p:transition spd="slow" advTm="17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37619"/>
    </mc:Choice>
    <mc:Fallback xmlns="">
      <p:transition spd="slow" advTm="37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172603"/>
    </mc:Choice>
    <mc:Fallback xmlns="">
      <p:transition spd="slow" advTm="172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xmlns:p14="http://schemas.microsoft.com/office/powerpoint/2010/main">
    <mc:Choice Requires="p14">
      <p:transition spd="slow" p14:dur="2000" advTm="65413"/>
    </mc:Choice>
    <mc:Fallback xmlns="">
      <p:transition spd="slow" advTm="65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xmlns:p14="http://schemas.microsoft.com/office/powerpoint/2010/main">
    <mc:Choice Requires="p14">
      <p:transition spd="slow" p14:dur="2000" advTm="5476"/>
    </mc:Choice>
    <mc:Fallback xmlns="">
      <p:transition spd="slow" advTm="5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xmlns:p14="http://schemas.microsoft.com/office/powerpoint/2010/main">
    <mc:Choice Requires="p14">
      <p:transition spd="slow" p14:dur="2000" advTm="29647"/>
    </mc:Choice>
    <mc:Fallback xmlns="">
      <p:transition spd="slow" advTm="29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a:t>
            </a:r>
            <a:r>
              <a:rPr lang="en-US" sz="3200" dirty="0" smtClean="0">
                <a:latin typeface="Seravek" charset="0"/>
                <a:ea typeface="Seravek" charset="0"/>
                <a:cs typeface="Seravek" charset="0"/>
              </a:rPr>
              <a:t>programs </a:t>
            </a:r>
            <a:r>
              <a:rPr lang="en-US" sz="3200" dirty="0" smtClean="0">
                <a:latin typeface="Seravek" charset="0"/>
                <a:ea typeface="Seravek" charset="0"/>
                <a:cs typeface="Seravek" charset="0"/>
              </a:rPr>
              <a:t>written for </a:t>
            </a:r>
            <a:r>
              <a:rPr lang="en-US" sz="3200" dirty="0" smtClean="0">
                <a:latin typeface="Seravek" charset="0"/>
                <a:ea typeface="Seravek" charset="0"/>
                <a:cs typeface="Seravek" charset="0"/>
              </a:rPr>
              <a:t>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xmlns:p14="http://schemas.microsoft.com/office/powerpoint/2010/main">
    <mc:Choice Requires="p14">
      <p:transition spd="slow" p14:dur="2000" advTm="21979"/>
    </mc:Choice>
    <mc:Fallback xmlns="">
      <p:transition spd="slow" advTm="21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a:t>
            </a:r>
            <a:r>
              <a:rPr lang="en-US" dirty="0" smtClean="0"/>
              <a:t>and </a:t>
            </a:r>
            <a:r>
              <a:rPr lang="en-US" dirty="0" smtClean="0"/>
              <a:t>action units </a:t>
            </a:r>
            <a:r>
              <a:rPr lang="en-US" dirty="0" smtClean="0"/>
              <a:t>are similar </a:t>
            </a:r>
            <a:r>
              <a:rPr lang="en-US" dirty="0" smtClean="0"/>
              <a:t>to RMT.</a:t>
            </a:r>
            <a:endParaRPr lang="en-US" dirty="0" smtClean="0"/>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Can scale </a:t>
            </a:r>
            <a:r>
              <a:rPr lang="en-US" dirty="0" smtClean="0"/>
              <a:t>crossbar to 32 </a:t>
            </a:r>
            <a:r>
              <a:rPr lang="en-US" dirty="0" smtClean="0"/>
              <a:t>processors with </a:t>
            </a:r>
            <a:r>
              <a:rPr lang="en-US" smtClean="0"/>
              <a:t>new design.</a:t>
            </a:r>
            <a:endParaRPr lang="en-US" dirty="0" smtClean="0"/>
          </a:p>
          <a:p>
            <a:pPr lvl="1"/>
            <a:r>
              <a:rPr lang="en-US" dirty="0" smtClean="0"/>
              <a:t>Seems hard </a:t>
            </a:r>
            <a:r>
              <a:rPr lang="en-US" dirty="0" smtClean="0"/>
              <a:t>to go </a:t>
            </a:r>
            <a:r>
              <a:rPr lang="en-US" dirty="0" smtClean="0"/>
              <a:t>beyond </a:t>
            </a:r>
            <a:r>
              <a:rPr lang="en-US" dirty="0" smtClean="0"/>
              <a:t>32, but </a:t>
            </a:r>
            <a:r>
              <a:rPr lang="en-US" dirty="0" smtClean="0"/>
              <a:t>unlikely we’ll need more.</a:t>
            </a:r>
            <a:endParaRPr lang="en-US" dirty="0" smtClean="0"/>
          </a:p>
          <a:p>
            <a:pPr lvl="1"/>
            <a:endParaRPr lang="en-US" dirty="0" smtClean="0"/>
          </a:p>
          <a:p>
            <a:pPr lvl="1"/>
            <a:endParaRPr lang="en-US"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xmlns:p14="http://schemas.microsoft.com/office/powerpoint/2010/main">
    <mc:Choice Requires="p14">
      <p:transition spd="slow" p14:dur="2000" advTm="118863"/>
    </mc:Choice>
    <mc:Fallback xmlns="">
      <p:transition spd="slow" advTm="118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xmlns:p14="http://schemas.microsoft.com/office/powerpoint/2010/main">
    <mc:Choice Requires="p14">
      <p:transition spd="slow" p14:dur="2000" advTm="31339"/>
    </mc:Choice>
    <mc:Fallback xmlns="">
      <p:transition spd="slow" advTm="31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3818779" y="774737"/>
            <a:ext cx="4938305" cy="2488749"/>
          </a:xfrm>
          <a:prstGeom prst="rect">
            <a:avLst/>
          </a:prstGeom>
        </p:spPr>
      </p:pic>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0835928"/>
      </p:ext>
    </p:extLst>
  </p:cSld>
  <p:clrMapOvr>
    <a:masterClrMapping/>
  </p:clrMapOvr>
  <mc:AlternateContent xmlns:mc="http://schemas.openxmlformats.org/markup-compatibility/2006" xmlns:p14="http://schemas.microsoft.com/office/powerpoint/2010/main">
    <mc:Choice Requires="p14">
      <p:transition spd="slow" p14:dur="2000" advTm="22276"/>
    </mc:Choice>
    <mc:Fallback xmlns="">
      <p:transition spd="slow" advTm="22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xmlns:p14="http://schemas.microsoft.com/office/powerpoint/2010/main">
    <mc:Choice Requires="p14">
      <p:transition spd="slow" p14:dur="2000" advTm="72079"/>
    </mc:Choice>
    <mc:Fallback xmlns="">
      <p:transition spd="slow" advTm="72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xmlns:p14="http://schemas.microsoft.com/office/powerpoint/2010/main">
    <mc:Choice Requires="p14">
      <p:transition p14:dur="0" advTm="14213"/>
    </mc:Choice>
    <mc:Fallback xmlns="">
      <p:transition advTm="14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xmlns:p14="http://schemas.microsoft.com/office/powerpoint/2010/main">
    <mc:Choice Requires="p14">
      <p:transition spd="med" p14:dur="700" advTm="19063">
        <p:fade/>
      </p:transition>
    </mc:Choice>
    <mc:Fallback xmlns="">
      <p:transition spd="med" advTm="190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xmlns:p14="http://schemas.microsoft.com/office/powerpoint/2010/main">
    <mc:Choice Requires="p14">
      <p:transition spd="med" p14:dur="700" advTm="26723">
        <p:fade/>
      </p:transition>
    </mc:Choice>
    <mc:Fallback xmlns="">
      <p:transition spd="med" advTm="267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xmlns:p14="http://schemas.microsoft.com/office/powerpoint/2010/main">
    <mc:Choice Requires="p14">
      <p:transition spd="med" p14:dur="700" advTm="7773">
        <p:fade/>
      </p:transition>
    </mc:Choice>
    <mc:Fallback xmlns="">
      <p:transition spd="med" advTm="77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xmlns:p14="http://schemas.microsoft.com/office/powerpoint/2010/main">
    <mc:Choice Requires="p14">
      <p:transition p14:dur="0" advTm="25426"/>
    </mc:Choice>
    <mc:Fallback xmlns="">
      <p:transition advTm="25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xmlns:p14="http://schemas.microsoft.com/office/powerpoint/2010/main">
    <mc:Choice Requires="p14">
      <p:transition spd="slow" p14:dur="2000" advTm="79505"/>
    </mc:Choice>
    <mc:Fallback xmlns="">
      <p:transition spd="slow" advTm="79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2|12.3|4.5|9.5|3|1.2"/>
</p:tagLst>
</file>

<file path=ppt/tags/tag10.xml><?xml version="1.0" encoding="utf-8"?>
<p:tagLst xmlns:a="http://schemas.openxmlformats.org/drawingml/2006/main" xmlns:r="http://schemas.openxmlformats.org/officeDocument/2006/relationships" xmlns:p="http://schemas.openxmlformats.org/presentationml/2006/main">
  <p:tag name="TIMING" val="|4.1|18.3|34.9"/>
</p:tagLst>
</file>

<file path=ppt/tags/tag11.xml><?xml version="1.0" encoding="utf-8"?>
<p:tagLst xmlns:a="http://schemas.openxmlformats.org/drawingml/2006/main" xmlns:r="http://schemas.openxmlformats.org/officeDocument/2006/relationships" xmlns:p="http://schemas.openxmlformats.org/presentationml/2006/main">
  <p:tag name="TIMING" val="|6.6|4.7|7.4|8.7|7.6|20.5|4.7"/>
</p:tagLst>
</file>

<file path=ppt/tags/tag12.xml><?xml version="1.0" encoding="utf-8"?>
<p:tagLst xmlns:a="http://schemas.openxmlformats.org/drawingml/2006/main" xmlns:r="http://schemas.openxmlformats.org/officeDocument/2006/relationships" xmlns:p="http://schemas.openxmlformats.org/presentationml/2006/main">
  <p:tag name="TIMING" val="|3|16.7|10.9"/>
</p:tagLst>
</file>

<file path=ppt/tags/tag13.xml><?xml version="1.0" encoding="utf-8"?>
<p:tagLst xmlns:a="http://schemas.openxmlformats.org/drawingml/2006/main" xmlns:r="http://schemas.openxmlformats.org/officeDocument/2006/relationships" xmlns:p="http://schemas.openxmlformats.org/presentationml/2006/main">
  <p:tag name="TIMING" val="|2.5"/>
</p:tagLst>
</file>

<file path=ppt/tags/tag14.xml><?xml version="1.0" encoding="utf-8"?>
<p:tagLst xmlns:a="http://schemas.openxmlformats.org/drawingml/2006/main" xmlns:r="http://schemas.openxmlformats.org/officeDocument/2006/relationships" xmlns:p="http://schemas.openxmlformats.org/presentationml/2006/main">
  <p:tag name="TIMING" val="|21"/>
</p:tagLst>
</file>

<file path=ppt/tags/tag15.xml><?xml version="1.0" encoding="utf-8"?>
<p:tagLst xmlns:a="http://schemas.openxmlformats.org/drawingml/2006/main" xmlns:r="http://schemas.openxmlformats.org/officeDocument/2006/relationships" xmlns:p="http://schemas.openxmlformats.org/presentationml/2006/main">
  <p:tag name="TIMING" val="|15.1|6.6|15.2|8.3|26.1|4.9|26|39|16.7|3.6"/>
</p:tagLst>
</file>

<file path=ppt/tags/tag16.xml><?xml version="1.0" encoding="utf-8"?>
<p:tagLst xmlns:a="http://schemas.openxmlformats.org/drawingml/2006/main" xmlns:r="http://schemas.openxmlformats.org/officeDocument/2006/relationships" xmlns:p="http://schemas.openxmlformats.org/presentationml/2006/main">
  <p:tag name="TIMING" val="|7.2|9.5"/>
</p:tagLst>
</file>

<file path=ppt/tags/tag17.xml><?xml version="1.0" encoding="utf-8"?>
<p:tagLst xmlns:a="http://schemas.openxmlformats.org/drawingml/2006/main" xmlns:r="http://schemas.openxmlformats.org/officeDocument/2006/relationships" xmlns:p="http://schemas.openxmlformats.org/presentationml/2006/main">
  <p:tag name="TIMING" val="|4.4|12.1"/>
</p:tagLst>
</file>

<file path=ppt/tags/tag18.xml><?xml version="1.0" encoding="utf-8"?>
<p:tagLst xmlns:a="http://schemas.openxmlformats.org/drawingml/2006/main" xmlns:r="http://schemas.openxmlformats.org/officeDocument/2006/relationships" xmlns:p="http://schemas.openxmlformats.org/presentationml/2006/main">
  <p:tag name="TIMING" val="|5|1.5|2.3|11.7|21.4|30.2|15.6|14.2"/>
</p:tagLst>
</file>

<file path=ppt/tags/tag19.xml><?xml version="1.0" encoding="utf-8"?>
<p:tagLst xmlns:a="http://schemas.openxmlformats.org/drawingml/2006/main" xmlns:r="http://schemas.openxmlformats.org/officeDocument/2006/relationships" xmlns:p="http://schemas.openxmlformats.org/presentationml/2006/main">
  <p:tag name="TIMING" val="|7.4"/>
</p:tagLst>
</file>

<file path=ppt/tags/tag2.xml><?xml version="1.0" encoding="utf-8"?>
<p:tagLst xmlns:a="http://schemas.openxmlformats.org/drawingml/2006/main" xmlns:r="http://schemas.openxmlformats.org/officeDocument/2006/relationships" xmlns:p="http://schemas.openxmlformats.org/presentationml/2006/main">
  <p:tag name="TIMING" val="|1.5|54.5"/>
</p:tagLst>
</file>

<file path=ppt/tags/tag20.xml><?xml version="1.0" encoding="utf-8"?>
<p:tagLst xmlns:a="http://schemas.openxmlformats.org/drawingml/2006/main" xmlns:r="http://schemas.openxmlformats.org/officeDocument/2006/relationships" xmlns:p="http://schemas.openxmlformats.org/presentationml/2006/main">
  <p:tag name="TIMING" val="|5.8|8.5|3.6"/>
</p:tagLst>
</file>

<file path=ppt/tags/tag3.xml><?xml version="1.0" encoding="utf-8"?>
<p:tagLst xmlns:a="http://schemas.openxmlformats.org/drawingml/2006/main" xmlns:r="http://schemas.openxmlformats.org/officeDocument/2006/relationships" xmlns:p="http://schemas.openxmlformats.org/presentationml/2006/main">
  <p:tag name="TIMING" val="|4.3"/>
</p:tagLst>
</file>

<file path=ppt/tags/tag4.xml><?xml version="1.0" encoding="utf-8"?>
<p:tagLst xmlns:a="http://schemas.openxmlformats.org/drawingml/2006/main" xmlns:r="http://schemas.openxmlformats.org/officeDocument/2006/relationships" xmlns:p="http://schemas.openxmlformats.org/presentationml/2006/main">
  <p:tag name="TIMING" val="|19.3|1.7"/>
</p:tagLst>
</file>

<file path=ppt/tags/tag5.xml><?xml version="1.0" encoding="utf-8"?>
<p:tagLst xmlns:a="http://schemas.openxmlformats.org/drawingml/2006/main" xmlns:r="http://schemas.openxmlformats.org/officeDocument/2006/relationships" xmlns:p="http://schemas.openxmlformats.org/presentationml/2006/main">
  <p:tag name="TIMING" val="|20.4|0.5|0.8|0.9|0.7"/>
</p:tagLst>
</file>

<file path=ppt/tags/tag6.xml><?xml version="1.0" encoding="utf-8"?>
<p:tagLst xmlns:a="http://schemas.openxmlformats.org/drawingml/2006/main" xmlns:r="http://schemas.openxmlformats.org/officeDocument/2006/relationships" xmlns:p="http://schemas.openxmlformats.org/presentationml/2006/main">
  <p:tag name="TIMING" val="|18.2|12.3|7.2|5.9|12"/>
</p:tagLst>
</file>

<file path=ppt/tags/tag7.xml><?xml version="1.0" encoding="utf-8"?>
<p:tagLst xmlns:a="http://schemas.openxmlformats.org/drawingml/2006/main" xmlns:r="http://schemas.openxmlformats.org/officeDocument/2006/relationships" xmlns:p="http://schemas.openxmlformats.org/presentationml/2006/main">
  <p:tag name="TIMING" val="|8.5|10.7|11.5"/>
</p:tagLst>
</file>

<file path=ppt/tags/tag8.xml><?xml version="1.0" encoding="utf-8"?>
<p:tagLst xmlns:a="http://schemas.openxmlformats.org/drawingml/2006/main" xmlns:r="http://schemas.openxmlformats.org/officeDocument/2006/relationships" xmlns:p="http://schemas.openxmlformats.org/presentationml/2006/main">
  <p:tag name="TIMING" val="|10|19.5|7|6.7|16.9|9.3"/>
</p:tagLst>
</file>

<file path=ppt/tags/tag9.xml><?xml version="1.0" encoding="utf-8"?>
<p:tagLst xmlns:a="http://schemas.openxmlformats.org/drawingml/2006/main" xmlns:r="http://schemas.openxmlformats.org/officeDocument/2006/relationships" xmlns:p="http://schemas.openxmlformats.org/presentationml/2006/main">
  <p:tag name="TIMING" val="|9.2|6.8|6.2|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12011</TotalTime>
  <Words>6547</Words>
  <Application>Microsoft Macintosh PowerPoint</Application>
  <PresentationFormat>Widescreen</PresentationFormat>
  <Paragraphs>1340</Paragraphs>
  <Slides>47</Slides>
  <Notes>44</Notes>
  <HiddenSlides>1</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2731</cp:revision>
  <dcterms:created xsi:type="dcterms:W3CDTF">2017-05-13T13:11:05Z</dcterms:created>
  <dcterms:modified xsi:type="dcterms:W3CDTF">2017-08-21T21:41:21Z</dcterms:modified>
</cp:coreProperties>
</file>